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Canva Sans Bold" panose="020B0604020202020204" charset="0"/>
      <p:regular r:id="rId12"/>
    </p:embeddedFont>
    <p:embeddedFont>
      <p:font typeface="Inter Bold" panose="020B0604020202020204" charset="0"/>
      <p:regular r:id="rId13"/>
    </p:embeddedFont>
    <p:embeddedFont>
      <p:font typeface="Montserrat Semi-Bold" panose="020B0604020202020204" charset="0"/>
      <p:regular r:id="rId14"/>
    </p:embeddedFont>
    <p:embeddedFont>
      <p:font typeface="Poppins" panose="00000500000000000000" pitchFamily="2" charset="0"/>
      <p:regular r:id="rId15"/>
    </p:embeddedFont>
    <p:embeddedFont>
      <p:font typeface="Poppins Bold" panose="020B0604020202020204" charset="0"/>
      <p:regular r:id="rId16"/>
    </p:embeddedFont>
    <p:embeddedFont>
      <p:font typeface="Poppins Semi-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-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eet.google.com/frm-uikc-avp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0" y="0"/>
            <a:ext cx="17566674" cy="10680117"/>
            <a:chOff x="0" y="0"/>
            <a:chExt cx="4626614" cy="28128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626614" cy="2812870"/>
            </a:xfrm>
            <a:custGeom>
              <a:avLst/>
              <a:gdLst/>
              <a:ahLst/>
              <a:cxnLst/>
              <a:rect l="l" t="t" r="r" b="b"/>
              <a:pathLst>
                <a:path w="4626614" h="2812870">
                  <a:moveTo>
                    <a:pt x="0" y="0"/>
                  </a:moveTo>
                  <a:lnTo>
                    <a:pt x="4626614" y="0"/>
                  </a:lnTo>
                  <a:lnTo>
                    <a:pt x="4626614" y="2812870"/>
                  </a:lnTo>
                  <a:lnTo>
                    <a:pt x="0" y="2812870"/>
                  </a:lnTo>
                  <a:close/>
                </a:path>
              </a:pathLst>
            </a:custGeom>
            <a:gradFill rotWithShape="1">
              <a:gsLst>
                <a:gs pos="0">
                  <a:srgbClr val="283E51">
                    <a:alpha val="0"/>
                  </a:srgbClr>
                </a:gs>
                <a:gs pos="33333">
                  <a:srgbClr val="283E51">
                    <a:alpha val="75500"/>
                  </a:srgbClr>
                </a:gs>
                <a:gs pos="66667">
                  <a:srgbClr val="283E51">
                    <a:alpha val="100000"/>
                  </a:srgbClr>
                </a:gs>
                <a:gs pos="100000">
                  <a:srgbClr val="12273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626614" cy="28509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81945" y="2636944"/>
            <a:ext cx="5141069" cy="514106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229981" y="5191946"/>
            <a:ext cx="2586067" cy="2586067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AE4">
                <a:alpha val="49804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28700" y="8893175"/>
            <a:ext cx="353245" cy="353245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569032" y="3936102"/>
            <a:ext cx="11216826" cy="959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77"/>
              </a:lnSpc>
            </a:pPr>
            <a:r>
              <a:rPr lang="en-US" sz="5626" b="1" u="sng" dirty="0">
                <a:solidFill>
                  <a:schemeClr val="bg2"/>
                </a:solidFill>
                <a:latin typeface="Inter Bold"/>
                <a:ea typeface="Inter Bold"/>
                <a:cs typeface="Inter Bold"/>
                <a:sym typeface="Inter Bold"/>
                <a:hlinkClick r:id="rId2" tooltip="https://meet.google.com/frm-uikc-av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LCP- LEARNCYBER PLATFORM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569032" y="4967567"/>
            <a:ext cx="6793377" cy="62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38"/>
              </a:lnSpc>
            </a:pPr>
            <a:r>
              <a:rPr lang="en-US" sz="3670" b="1">
                <a:solidFill>
                  <a:srgbClr val="CBE5FA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TEST YOURSELF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31106" y="-2277588"/>
            <a:ext cx="5982858" cy="9747621"/>
            <a:chOff x="0" y="0"/>
            <a:chExt cx="1575732" cy="25672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5732" cy="2567275"/>
            </a:xfrm>
            <a:custGeom>
              <a:avLst/>
              <a:gdLst/>
              <a:ahLst/>
              <a:cxnLst/>
              <a:rect l="l" t="t" r="r" b="b"/>
              <a:pathLst>
                <a:path w="1575732" h="2567275">
                  <a:moveTo>
                    <a:pt x="65995" y="0"/>
                  </a:moveTo>
                  <a:lnTo>
                    <a:pt x="1509737" y="0"/>
                  </a:lnTo>
                  <a:cubicBezTo>
                    <a:pt x="1527240" y="0"/>
                    <a:pt x="1544026" y="6953"/>
                    <a:pt x="1556403" y="19329"/>
                  </a:cubicBezTo>
                  <a:cubicBezTo>
                    <a:pt x="1568779" y="31706"/>
                    <a:pt x="1575732" y="48492"/>
                    <a:pt x="1575732" y="65995"/>
                  </a:cubicBezTo>
                  <a:lnTo>
                    <a:pt x="1575732" y="2501280"/>
                  </a:lnTo>
                  <a:cubicBezTo>
                    <a:pt x="1575732" y="2537728"/>
                    <a:pt x="1546185" y="2567275"/>
                    <a:pt x="1509737" y="2567275"/>
                  </a:cubicBezTo>
                  <a:lnTo>
                    <a:pt x="65995" y="2567275"/>
                  </a:lnTo>
                  <a:cubicBezTo>
                    <a:pt x="29547" y="2567275"/>
                    <a:pt x="0" y="2537728"/>
                    <a:pt x="0" y="2501280"/>
                  </a:cubicBezTo>
                  <a:lnTo>
                    <a:pt x="0" y="65995"/>
                  </a:lnTo>
                  <a:cubicBezTo>
                    <a:pt x="0" y="29547"/>
                    <a:pt x="29547" y="0"/>
                    <a:pt x="6599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75732" cy="2605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13211" y="7001560"/>
            <a:ext cx="1546390" cy="1479763"/>
            <a:chOff x="0" y="0"/>
            <a:chExt cx="407280" cy="3897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7280" cy="389732"/>
            </a:xfrm>
            <a:custGeom>
              <a:avLst/>
              <a:gdLst/>
              <a:ahLst/>
              <a:cxnLst/>
              <a:rect l="l" t="t" r="r" b="b"/>
              <a:pathLst>
                <a:path w="407280" h="389732">
                  <a:moveTo>
                    <a:pt x="135174" y="0"/>
                  </a:moveTo>
                  <a:lnTo>
                    <a:pt x="272106" y="0"/>
                  </a:lnTo>
                  <a:cubicBezTo>
                    <a:pt x="346760" y="0"/>
                    <a:pt x="407280" y="60519"/>
                    <a:pt x="407280" y="135174"/>
                  </a:cubicBezTo>
                  <a:lnTo>
                    <a:pt x="407280" y="254558"/>
                  </a:lnTo>
                  <a:cubicBezTo>
                    <a:pt x="407280" y="290408"/>
                    <a:pt x="393038" y="324790"/>
                    <a:pt x="367688" y="350140"/>
                  </a:cubicBezTo>
                  <a:cubicBezTo>
                    <a:pt x="342338" y="375490"/>
                    <a:pt x="307956" y="389732"/>
                    <a:pt x="272106" y="389732"/>
                  </a:cubicBezTo>
                  <a:lnTo>
                    <a:pt x="135174" y="389732"/>
                  </a:lnTo>
                  <a:cubicBezTo>
                    <a:pt x="99324" y="389732"/>
                    <a:pt x="64942" y="375490"/>
                    <a:pt x="39592" y="350140"/>
                  </a:cubicBezTo>
                  <a:cubicBezTo>
                    <a:pt x="14242" y="324790"/>
                    <a:pt x="0" y="290408"/>
                    <a:pt x="0" y="254558"/>
                  </a:cubicBezTo>
                  <a:lnTo>
                    <a:pt x="0" y="135174"/>
                  </a:lnTo>
                  <a:cubicBezTo>
                    <a:pt x="0" y="99324"/>
                    <a:pt x="14242" y="64942"/>
                    <a:pt x="39592" y="39592"/>
                  </a:cubicBezTo>
                  <a:cubicBezTo>
                    <a:pt x="64942" y="14242"/>
                    <a:pt x="99324" y="0"/>
                    <a:pt x="135174" y="0"/>
                  </a:cubicBezTo>
                  <a:close/>
                </a:path>
              </a:pathLst>
            </a:custGeom>
            <a:solidFill>
              <a:srgbClr val="3C586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7280" cy="427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717899" y="2030362"/>
            <a:ext cx="6226275" cy="6226275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9737" y="0"/>
                  </a:moveTo>
                  <a:lnTo>
                    <a:pt x="763063" y="0"/>
                  </a:lnTo>
                  <a:cubicBezTo>
                    <a:pt x="776254" y="0"/>
                    <a:pt x="788905" y="5240"/>
                    <a:pt x="798232" y="14568"/>
                  </a:cubicBezTo>
                  <a:cubicBezTo>
                    <a:pt x="807560" y="23895"/>
                    <a:pt x="812800" y="36546"/>
                    <a:pt x="812800" y="49737"/>
                  </a:cubicBezTo>
                  <a:lnTo>
                    <a:pt x="812800" y="763063"/>
                  </a:lnTo>
                  <a:cubicBezTo>
                    <a:pt x="812800" y="776254"/>
                    <a:pt x="807560" y="788905"/>
                    <a:pt x="798232" y="798232"/>
                  </a:cubicBezTo>
                  <a:cubicBezTo>
                    <a:pt x="788905" y="807560"/>
                    <a:pt x="776254" y="812800"/>
                    <a:pt x="763063" y="812800"/>
                  </a:cubicBezTo>
                  <a:lnTo>
                    <a:pt x="49737" y="812800"/>
                  </a:lnTo>
                  <a:cubicBezTo>
                    <a:pt x="36546" y="812800"/>
                    <a:pt x="23895" y="807560"/>
                    <a:pt x="14568" y="798232"/>
                  </a:cubicBezTo>
                  <a:cubicBezTo>
                    <a:pt x="5240" y="788905"/>
                    <a:pt x="0" y="776254"/>
                    <a:pt x="0" y="763063"/>
                  </a:cubicBezTo>
                  <a:lnTo>
                    <a:pt x="0" y="49737"/>
                  </a:lnTo>
                  <a:cubicBezTo>
                    <a:pt x="0" y="36546"/>
                    <a:pt x="5240" y="23895"/>
                    <a:pt x="14568" y="14568"/>
                  </a:cubicBezTo>
                  <a:cubicBezTo>
                    <a:pt x="23895" y="5240"/>
                    <a:pt x="36546" y="0"/>
                    <a:pt x="49737" y="0"/>
                  </a:cubicBezTo>
                  <a:close/>
                </a:path>
              </a:pathLst>
            </a:custGeom>
            <a:blipFill>
              <a:blip r:embed="rId2"/>
              <a:stretch>
                <a:fillRect l="-7773" r="-4878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7259300" y="2030362"/>
            <a:ext cx="2092393" cy="6226275"/>
            <a:chOff x="0" y="0"/>
            <a:chExt cx="551083" cy="16398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51083" cy="1639842"/>
            </a:xfrm>
            <a:custGeom>
              <a:avLst/>
              <a:gdLst/>
              <a:ahLst/>
              <a:cxnLst/>
              <a:rect l="l" t="t" r="r" b="b"/>
              <a:pathLst>
                <a:path w="551083" h="1639842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451140"/>
                  </a:lnTo>
                  <a:cubicBezTo>
                    <a:pt x="551083" y="1555357"/>
                    <a:pt x="466598" y="1639842"/>
                    <a:pt x="362381" y="1639842"/>
                  </a:cubicBezTo>
                  <a:lnTo>
                    <a:pt x="188702" y="1639842"/>
                  </a:lnTo>
                  <a:cubicBezTo>
                    <a:pt x="84485" y="1639842"/>
                    <a:pt x="0" y="1555357"/>
                    <a:pt x="0" y="1451140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51083" cy="16779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8983736" y="2227923"/>
            <a:ext cx="723600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OUR IDEA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004243" y="3124347"/>
            <a:ext cx="6816020" cy="5643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Problem Statement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Cyberattacks (phishing, malware, data theft) are rising every year.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Most users lack basic cybersecurity knowledge.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Professional certifications are expensive and complex for beginners.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🔹 Our Solution → LCP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LearnCyber Platform (LCP) is a one-stop solution for cybersecurity awareness.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Combines learning modules, quizzes, chatbot support, and certificates in a single platform.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🔹 Why LCP?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Beginner-friendly and accessible for students, professionals, and general users.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Free/affordable learning compared to expensive certifications.</a:t>
            </a:r>
          </a:p>
          <a:p>
            <a:pPr marL="345318" lvl="1" indent="-172659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Provides data-driven insights to track learning progress.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🔹 Vision</a:t>
            </a:r>
          </a:p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“With LCP, we aim to build a safer digital world by empowering users with cybersecurity awareness.”</a:t>
            </a:r>
          </a:p>
          <a:p>
            <a:pPr algn="l">
              <a:lnSpc>
                <a:spcPts val="2239"/>
              </a:lnSpc>
            </a:pPr>
            <a:endParaRPr lang="en-US" sz="15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0465605" y="1083466"/>
            <a:ext cx="1424907" cy="3398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77"/>
              </a:lnSpc>
            </a:pPr>
            <a:r>
              <a:rPr lang="en-US" sz="198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Contact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236281" y="2033228"/>
            <a:ext cx="3051719" cy="5253514"/>
            <a:chOff x="0" y="0"/>
            <a:chExt cx="803745" cy="13836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03745" cy="1383642"/>
            </a:xfrm>
            <a:custGeom>
              <a:avLst/>
              <a:gdLst/>
              <a:ahLst/>
              <a:cxnLst/>
              <a:rect l="l" t="t" r="r" b="b"/>
              <a:pathLst>
                <a:path w="803745" h="1383642">
                  <a:moveTo>
                    <a:pt x="129382" y="0"/>
                  </a:moveTo>
                  <a:lnTo>
                    <a:pt x="674363" y="0"/>
                  </a:lnTo>
                  <a:cubicBezTo>
                    <a:pt x="745819" y="0"/>
                    <a:pt x="803745" y="57926"/>
                    <a:pt x="803745" y="129382"/>
                  </a:cubicBezTo>
                  <a:lnTo>
                    <a:pt x="803745" y="1254259"/>
                  </a:lnTo>
                  <a:cubicBezTo>
                    <a:pt x="803745" y="1325715"/>
                    <a:pt x="745819" y="1383642"/>
                    <a:pt x="674363" y="1383642"/>
                  </a:cubicBezTo>
                  <a:lnTo>
                    <a:pt x="129382" y="1383642"/>
                  </a:lnTo>
                  <a:cubicBezTo>
                    <a:pt x="57926" y="1383642"/>
                    <a:pt x="0" y="1325715"/>
                    <a:pt x="0" y="1254259"/>
                  </a:cubicBezTo>
                  <a:lnTo>
                    <a:pt x="0" y="129382"/>
                  </a:lnTo>
                  <a:cubicBezTo>
                    <a:pt x="0" y="57926"/>
                    <a:pt x="57926" y="0"/>
                    <a:pt x="1293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803745" cy="14217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603806" y="2274068"/>
            <a:ext cx="7056899" cy="8727606"/>
            <a:chOff x="0" y="0"/>
            <a:chExt cx="1185257" cy="146586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85257" cy="1465864"/>
            </a:xfrm>
            <a:custGeom>
              <a:avLst/>
              <a:gdLst/>
              <a:ahLst/>
              <a:cxnLst/>
              <a:rect l="l" t="t" r="r" b="b"/>
              <a:pathLst>
                <a:path w="1185257" h="1465864">
                  <a:moveTo>
                    <a:pt x="43883" y="0"/>
                  </a:moveTo>
                  <a:lnTo>
                    <a:pt x="1141374" y="0"/>
                  </a:lnTo>
                  <a:cubicBezTo>
                    <a:pt x="1153012" y="0"/>
                    <a:pt x="1164174" y="4623"/>
                    <a:pt x="1172404" y="12853"/>
                  </a:cubicBezTo>
                  <a:cubicBezTo>
                    <a:pt x="1180633" y="21083"/>
                    <a:pt x="1185257" y="32244"/>
                    <a:pt x="1185257" y="43883"/>
                  </a:cubicBezTo>
                  <a:lnTo>
                    <a:pt x="1185257" y="1421981"/>
                  </a:lnTo>
                  <a:cubicBezTo>
                    <a:pt x="1185257" y="1446217"/>
                    <a:pt x="1165610" y="1465864"/>
                    <a:pt x="1141374" y="1465864"/>
                  </a:cubicBezTo>
                  <a:lnTo>
                    <a:pt x="43883" y="1465864"/>
                  </a:lnTo>
                  <a:cubicBezTo>
                    <a:pt x="19647" y="1465864"/>
                    <a:pt x="0" y="1446217"/>
                    <a:pt x="0" y="1421981"/>
                  </a:cubicBezTo>
                  <a:lnTo>
                    <a:pt x="0" y="43883"/>
                  </a:lnTo>
                  <a:cubicBezTo>
                    <a:pt x="0" y="19647"/>
                    <a:pt x="19647" y="0"/>
                    <a:pt x="43883" y="0"/>
                  </a:cubicBezTo>
                  <a:close/>
                </a:path>
              </a:pathLst>
            </a:custGeom>
            <a:blipFill>
              <a:blip r:embed="rId2"/>
              <a:stretch>
                <a:fillRect l="-30239" r="-55388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529668" y="4014217"/>
            <a:ext cx="4606755" cy="2258566"/>
            <a:chOff x="0" y="0"/>
            <a:chExt cx="1213302" cy="59484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213302" cy="594849"/>
            </a:xfrm>
            <a:custGeom>
              <a:avLst/>
              <a:gdLst/>
              <a:ahLst/>
              <a:cxnLst/>
              <a:rect l="l" t="t" r="r" b="b"/>
              <a:pathLst>
                <a:path w="1213302" h="594849">
                  <a:moveTo>
                    <a:pt x="50417" y="0"/>
                  </a:moveTo>
                  <a:lnTo>
                    <a:pt x="1162885" y="0"/>
                  </a:lnTo>
                  <a:cubicBezTo>
                    <a:pt x="1190729" y="0"/>
                    <a:pt x="1213302" y="22572"/>
                    <a:pt x="1213302" y="50417"/>
                  </a:cubicBezTo>
                  <a:lnTo>
                    <a:pt x="1213302" y="544432"/>
                  </a:lnTo>
                  <a:cubicBezTo>
                    <a:pt x="1213302" y="572276"/>
                    <a:pt x="1190729" y="594849"/>
                    <a:pt x="1162885" y="594849"/>
                  </a:cubicBezTo>
                  <a:lnTo>
                    <a:pt x="50417" y="594849"/>
                  </a:lnTo>
                  <a:cubicBezTo>
                    <a:pt x="22572" y="594849"/>
                    <a:pt x="0" y="572276"/>
                    <a:pt x="0" y="544432"/>
                  </a:cubicBezTo>
                  <a:lnTo>
                    <a:pt x="0" y="50417"/>
                  </a:lnTo>
                  <a:cubicBezTo>
                    <a:pt x="0" y="22572"/>
                    <a:pt x="22572" y="0"/>
                    <a:pt x="50417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1213302" cy="632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-788751" y="7337993"/>
            <a:ext cx="3051719" cy="3363461"/>
            <a:chOff x="0" y="0"/>
            <a:chExt cx="803745" cy="8858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03745" cy="885850"/>
            </a:xfrm>
            <a:custGeom>
              <a:avLst/>
              <a:gdLst/>
              <a:ahLst/>
              <a:cxnLst/>
              <a:rect l="l" t="t" r="r" b="b"/>
              <a:pathLst>
                <a:path w="803745" h="885850">
                  <a:moveTo>
                    <a:pt x="129382" y="0"/>
                  </a:moveTo>
                  <a:lnTo>
                    <a:pt x="674363" y="0"/>
                  </a:lnTo>
                  <a:cubicBezTo>
                    <a:pt x="745819" y="0"/>
                    <a:pt x="803745" y="57926"/>
                    <a:pt x="803745" y="129382"/>
                  </a:cubicBezTo>
                  <a:lnTo>
                    <a:pt x="803745" y="756468"/>
                  </a:lnTo>
                  <a:cubicBezTo>
                    <a:pt x="803745" y="827923"/>
                    <a:pt x="745819" y="885850"/>
                    <a:pt x="674363" y="885850"/>
                  </a:cubicBezTo>
                  <a:lnTo>
                    <a:pt x="129382" y="885850"/>
                  </a:lnTo>
                  <a:cubicBezTo>
                    <a:pt x="57926" y="885850"/>
                    <a:pt x="0" y="827923"/>
                    <a:pt x="0" y="756468"/>
                  </a:cubicBezTo>
                  <a:lnTo>
                    <a:pt x="0" y="129382"/>
                  </a:lnTo>
                  <a:cubicBezTo>
                    <a:pt x="0" y="57926"/>
                    <a:pt x="57926" y="0"/>
                    <a:pt x="1293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803745" cy="923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2116487" y="4540906"/>
            <a:ext cx="937505" cy="937505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7929605" y="4014217"/>
            <a:ext cx="4606755" cy="2258566"/>
            <a:chOff x="0" y="0"/>
            <a:chExt cx="1213302" cy="594849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213302" cy="594849"/>
            </a:xfrm>
            <a:custGeom>
              <a:avLst/>
              <a:gdLst/>
              <a:ahLst/>
              <a:cxnLst/>
              <a:rect l="l" t="t" r="r" b="b"/>
              <a:pathLst>
                <a:path w="1213302" h="594849">
                  <a:moveTo>
                    <a:pt x="50417" y="0"/>
                  </a:moveTo>
                  <a:lnTo>
                    <a:pt x="1162885" y="0"/>
                  </a:lnTo>
                  <a:cubicBezTo>
                    <a:pt x="1190729" y="0"/>
                    <a:pt x="1213302" y="22572"/>
                    <a:pt x="1213302" y="50417"/>
                  </a:cubicBezTo>
                  <a:lnTo>
                    <a:pt x="1213302" y="544432"/>
                  </a:lnTo>
                  <a:cubicBezTo>
                    <a:pt x="1213302" y="572276"/>
                    <a:pt x="1190729" y="594849"/>
                    <a:pt x="1162885" y="594849"/>
                  </a:cubicBezTo>
                  <a:lnTo>
                    <a:pt x="50417" y="594849"/>
                  </a:lnTo>
                  <a:cubicBezTo>
                    <a:pt x="22572" y="594849"/>
                    <a:pt x="0" y="572276"/>
                    <a:pt x="0" y="544432"/>
                  </a:cubicBezTo>
                  <a:lnTo>
                    <a:pt x="0" y="50417"/>
                  </a:lnTo>
                  <a:cubicBezTo>
                    <a:pt x="0" y="22572"/>
                    <a:pt x="22572" y="0"/>
                    <a:pt x="50417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1213302" cy="632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7605384" y="4541728"/>
            <a:ext cx="937505" cy="937505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29668" y="2897016"/>
            <a:ext cx="723600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TEAM MEMBERS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262968" y="4756480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01.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3053992" y="4182167"/>
            <a:ext cx="3732062" cy="3595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5"/>
              </a:lnSpc>
            </a:pPr>
            <a:r>
              <a:rPr lang="en-US" sz="2017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Project Lead / Developer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3174448" y="4942983"/>
            <a:ext cx="3611605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Name-&gt; Aatreyee Sen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 Number-&gt;24BCY10122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7739560" y="7032742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02.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8659802" y="4078920"/>
            <a:ext cx="3230710" cy="637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38"/>
              </a:lnSpc>
            </a:pPr>
            <a:r>
              <a:rPr lang="en-US" sz="1813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Content Creator / Researcher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666713" y="4942983"/>
            <a:ext cx="3611605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Name-&gt; Keshav Sharma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 Number-&gt;24BCE11506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2630798" y="7094964"/>
            <a:ext cx="4606755" cy="2258566"/>
            <a:chOff x="0" y="0"/>
            <a:chExt cx="1213302" cy="594849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213302" cy="594849"/>
            </a:xfrm>
            <a:custGeom>
              <a:avLst/>
              <a:gdLst/>
              <a:ahLst/>
              <a:cxnLst/>
              <a:rect l="l" t="t" r="r" b="b"/>
              <a:pathLst>
                <a:path w="1213302" h="594849">
                  <a:moveTo>
                    <a:pt x="50417" y="0"/>
                  </a:moveTo>
                  <a:lnTo>
                    <a:pt x="1162885" y="0"/>
                  </a:lnTo>
                  <a:cubicBezTo>
                    <a:pt x="1190729" y="0"/>
                    <a:pt x="1213302" y="22572"/>
                    <a:pt x="1213302" y="50417"/>
                  </a:cubicBezTo>
                  <a:lnTo>
                    <a:pt x="1213302" y="544432"/>
                  </a:lnTo>
                  <a:cubicBezTo>
                    <a:pt x="1213302" y="572276"/>
                    <a:pt x="1190729" y="594849"/>
                    <a:pt x="1162885" y="594849"/>
                  </a:cubicBezTo>
                  <a:lnTo>
                    <a:pt x="50417" y="594849"/>
                  </a:lnTo>
                  <a:cubicBezTo>
                    <a:pt x="22572" y="594849"/>
                    <a:pt x="0" y="572276"/>
                    <a:pt x="0" y="544432"/>
                  </a:cubicBezTo>
                  <a:lnTo>
                    <a:pt x="0" y="50417"/>
                  </a:lnTo>
                  <a:cubicBezTo>
                    <a:pt x="0" y="22572"/>
                    <a:pt x="22572" y="0"/>
                    <a:pt x="50417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38100"/>
              <a:ext cx="1213302" cy="632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2128791" y="7672958"/>
            <a:ext cx="937505" cy="937505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r>
                <a:rPr lang="en-US" sz="2299" b="1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03.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8018564" y="7099417"/>
            <a:ext cx="4606755" cy="2258566"/>
            <a:chOff x="0" y="0"/>
            <a:chExt cx="1213302" cy="594849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1213302" cy="594849"/>
            </a:xfrm>
            <a:custGeom>
              <a:avLst/>
              <a:gdLst/>
              <a:ahLst/>
              <a:cxnLst/>
              <a:rect l="l" t="t" r="r" b="b"/>
              <a:pathLst>
                <a:path w="1213302" h="594849">
                  <a:moveTo>
                    <a:pt x="50417" y="0"/>
                  </a:moveTo>
                  <a:lnTo>
                    <a:pt x="1162885" y="0"/>
                  </a:lnTo>
                  <a:cubicBezTo>
                    <a:pt x="1190729" y="0"/>
                    <a:pt x="1213302" y="22572"/>
                    <a:pt x="1213302" y="50417"/>
                  </a:cubicBezTo>
                  <a:lnTo>
                    <a:pt x="1213302" y="544432"/>
                  </a:lnTo>
                  <a:cubicBezTo>
                    <a:pt x="1213302" y="572276"/>
                    <a:pt x="1190729" y="594849"/>
                    <a:pt x="1162885" y="594849"/>
                  </a:cubicBezTo>
                  <a:lnTo>
                    <a:pt x="50417" y="594849"/>
                  </a:lnTo>
                  <a:cubicBezTo>
                    <a:pt x="22572" y="594849"/>
                    <a:pt x="0" y="572276"/>
                    <a:pt x="0" y="544432"/>
                  </a:cubicBezTo>
                  <a:lnTo>
                    <a:pt x="0" y="50417"/>
                  </a:lnTo>
                  <a:cubicBezTo>
                    <a:pt x="0" y="22572"/>
                    <a:pt x="22572" y="0"/>
                    <a:pt x="50417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44" name="TextBox 44"/>
            <p:cNvSpPr txBox="1"/>
            <p:nvPr/>
          </p:nvSpPr>
          <p:spPr>
            <a:xfrm>
              <a:off x="0" y="-38100"/>
              <a:ext cx="1213302" cy="6329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5" name="Group 45"/>
          <p:cNvGrpSpPr/>
          <p:nvPr/>
        </p:nvGrpSpPr>
        <p:grpSpPr>
          <a:xfrm>
            <a:off x="7609028" y="7672958"/>
            <a:ext cx="937505" cy="937505"/>
            <a:chOff x="0" y="0"/>
            <a:chExt cx="812800" cy="81280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47" name="TextBox 4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8" name="TextBox 48"/>
          <p:cNvSpPr txBox="1"/>
          <p:nvPr/>
        </p:nvSpPr>
        <p:spPr>
          <a:xfrm>
            <a:off x="7739560" y="4756480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02.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7743205" y="7887710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04.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3174448" y="7216613"/>
            <a:ext cx="2731819" cy="671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7"/>
              </a:lnSpc>
            </a:pPr>
            <a:r>
              <a:rPr lang="en-US" sz="1890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 Analyst / Visualization Expert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8546533" y="7216613"/>
            <a:ext cx="2743892" cy="745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2"/>
              </a:lnSpc>
            </a:pPr>
            <a:r>
              <a:rPr lang="en-US" sz="2116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UI/UX Designer / Tester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3174448" y="8060423"/>
            <a:ext cx="3611605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Name-&gt; Raunak Tripathi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 Number-&gt; 24BCY10057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8651308" y="8060423"/>
            <a:ext cx="3611605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Name-&gt; Aryan Gupta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Reg Number-&gt;24BCE10435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1671" y="-674991"/>
            <a:ext cx="2622271" cy="4817892"/>
            <a:chOff x="0" y="0"/>
            <a:chExt cx="690639" cy="12689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0639" cy="1268910"/>
            </a:xfrm>
            <a:custGeom>
              <a:avLst/>
              <a:gdLst/>
              <a:ahLst/>
              <a:cxnLst/>
              <a:rect l="l" t="t" r="r" b="b"/>
              <a:pathLst>
                <a:path w="690639" h="1268910">
                  <a:moveTo>
                    <a:pt x="150571" y="0"/>
                  </a:moveTo>
                  <a:lnTo>
                    <a:pt x="540068" y="0"/>
                  </a:lnTo>
                  <a:cubicBezTo>
                    <a:pt x="623226" y="0"/>
                    <a:pt x="690639" y="67413"/>
                    <a:pt x="690639" y="150571"/>
                  </a:cubicBezTo>
                  <a:lnTo>
                    <a:pt x="690639" y="1118339"/>
                  </a:lnTo>
                  <a:cubicBezTo>
                    <a:pt x="690639" y="1158273"/>
                    <a:pt x="674776" y="1196571"/>
                    <a:pt x="646538" y="1224809"/>
                  </a:cubicBezTo>
                  <a:cubicBezTo>
                    <a:pt x="618301" y="1253046"/>
                    <a:pt x="580002" y="1268910"/>
                    <a:pt x="540068" y="1268910"/>
                  </a:cubicBezTo>
                  <a:lnTo>
                    <a:pt x="150571" y="1268910"/>
                  </a:lnTo>
                  <a:cubicBezTo>
                    <a:pt x="110637" y="1268910"/>
                    <a:pt x="72339" y="1253046"/>
                    <a:pt x="44101" y="1224809"/>
                  </a:cubicBezTo>
                  <a:cubicBezTo>
                    <a:pt x="15864" y="1196571"/>
                    <a:pt x="0" y="1158273"/>
                    <a:pt x="0" y="1118339"/>
                  </a:cubicBezTo>
                  <a:lnTo>
                    <a:pt x="0" y="150571"/>
                  </a:lnTo>
                  <a:cubicBezTo>
                    <a:pt x="0" y="110637"/>
                    <a:pt x="15864" y="72339"/>
                    <a:pt x="44101" y="44101"/>
                  </a:cubicBezTo>
                  <a:cubicBezTo>
                    <a:pt x="72339" y="15864"/>
                    <a:pt x="110637" y="0"/>
                    <a:pt x="15057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90639" cy="1307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03506" y="3382827"/>
            <a:ext cx="6518064" cy="9747621"/>
            <a:chOff x="0" y="0"/>
            <a:chExt cx="1716692" cy="256727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16692" cy="2567275"/>
            </a:xfrm>
            <a:custGeom>
              <a:avLst/>
              <a:gdLst/>
              <a:ahLst/>
              <a:cxnLst/>
              <a:rect l="l" t="t" r="r" b="b"/>
              <a:pathLst>
                <a:path w="1716692" h="2567275">
                  <a:moveTo>
                    <a:pt x="60576" y="0"/>
                  </a:moveTo>
                  <a:lnTo>
                    <a:pt x="1656116" y="0"/>
                  </a:lnTo>
                  <a:cubicBezTo>
                    <a:pt x="1689571" y="0"/>
                    <a:pt x="1716692" y="27121"/>
                    <a:pt x="1716692" y="60576"/>
                  </a:cubicBezTo>
                  <a:lnTo>
                    <a:pt x="1716692" y="2506699"/>
                  </a:lnTo>
                  <a:cubicBezTo>
                    <a:pt x="1716692" y="2540154"/>
                    <a:pt x="1689571" y="2567275"/>
                    <a:pt x="1656116" y="2567275"/>
                  </a:cubicBezTo>
                  <a:lnTo>
                    <a:pt x="60576" y="2567275"/>
                  </a:lnTo>
                  <a:cubicBezTo>
                    <a:pt x="27121" y="2567275"/>
                    <a:pt x="0" y="2540154"/>
                    <a:pt x="0" y="2506699"/>
                  </a:cubicBezTo>
                  <a:lnTo>
                    <a:pt x="0" y="60576"/>
                  </a:lnTo>
                  <a:cubicBezTo>
                    <a:pt x="0" y="27121"/>
                    <a:pt x="27121" y="0"/>
                    <a:pt x="6057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716692" cy="2605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2755526" y="1409569"/>
            <a:ext cx="6855000" cy="7734838"/>
          </a:xfrm>
          <a:custGeom>
            <a:avLst/>
            <a:gdLst/>
            <a:ahLst/>
            <a:cxnLst/>
            <a:rect l="l" t="t" r="r" b="b"/>
            <a:pathLst>
              <a:path w="6855000" h="7734838">
                <a:moveTo>
                  <a:pt x="0" y="0"/>
                </a:moveTo>
                <a:lnTo>
                  <a:pt x="6855001" y="0"/>
                </a:lnTo>
                <a:lnTo>
                  <a:pt x="6855001" y="7734838"/>
                </a:lnTo>
                <a:lnTo>
                  <a:pt x="0" y="77348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9953553" y="3096874"/>
            <a:ext cx="7236003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KEY FEATURES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04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260459" y="4346929"/>
            <a:ext cx="4622190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Cybersecurity Learning Modules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1260459" y="5506321"/>
            <a:ext cx="462219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Interactive Quizzes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1260459" y="6479495"/>
            <a:ext cx="518917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Certificates of Completion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260459" y="7423652"/>
            <a:ext cx="518917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AI-Powered Chatbot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178059" y="8404955"/>
            <a:ext cx="5189170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Secure User Login &amp; Profiles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626823" y="1297609"/>
            <a:ext cx="632477" cy="0"/>
          </a:xfrm>
          <a:prstGeom prst="line">
            <a:avLst/>
          </a:prstGeom>
          <a:ln w="38100" cap="flat">
            <a:solidFill>
              <a:srgbClr val="6489A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626823" y="1483471"/>
            <a:ext cx="632477" cy="0"/>
          </a:xfrm>
          <a:prstGeom prst="line">
            <a:avLst/>
          </a:prstGeom>
          <a:ln w="38100" cap="flat">
            <a:solidFill>
              <a:srgbClr val="6489A8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6626823" y="1099942"/>
            <a:ext cx="632477" cy="0"/>
          </a:xfrm>
          <a:prstGeom prst="line">
            <a:avLst/>
          </a:prstGeom>
          <a:ln w="38100" cap="flat">
            <a:solidFill>
              <a:srgbClr val="6489A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50810" y="9258300"/>
            <a:ext cx="9586380" cy="2409157"/>
            <a:chOff x="0" y="0"/>
            <a:chExt cx="2524808" cy="63451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524808" cy="634510"/>
            </a:xfrm>
            <a:custGeom>
              <a:avLst/>
              <a:gdLst/>
              <a:ahLst/>
              <a:cxnLst/>
              <a:rect l="l" t="t" r="r" b="b"/>
              <a:pathLst>
                <a:path w="2524808" h="634510">
                  <a:moveTo>
                    <a:pt x="41187" y="0"/>
                  </a:moveTo>
                  <a:lnTo>
                    <a:pt x="2483620" y="0"/>
                  </a:lnTo>
                  <a:cubicBezTo>
                    <a:pt x="2506368" y="0"/>
                    <a:pt x="2524808" y="18440"/>
                    <a:pt x="2524808" y="41187"/>
                  </a:cubicBezTo>
                  <a:lnTo>
                    <a:pt x="2524808" y="593323"/>
                  </a:lnTo>
                  <a:cubicBezTo>
                    <a:pt x="2524808" y="604247"/>
                    <a:pt x="2520469" y="614723"/>
                    <a:pt x="2512744" y="622447"/>
                  </a:cubicBezTo>
                  <a:cubicBezTo>
                    <a:pt x="2505020" y="630171"/>
                    <a:pt x="2494544" y="634510"/>
                    <a:pt x="2483620" y="634510"/>
                  </a:cubicBezTo>
                  <a:lnTo>
                    <a:pt x="41187" y="634510"/>
                  </a:lnTo>
                  <a:cubicBezTo>
                    <a:pt x="18440" y="634510"/>
                    <a:pt x="0" y="616070"/>
                    <a:pt x="0" y="593323"/>
                  </a:cubicBezTo>
                  <a:lnTo>
                    <a:pt x="0" y="41187"/>
                  </a:lnTo>
                  <a:cubicBezTo>
                    <a:pt x="0" y="18440"/>
                    <a:pt x="18440" y="0"/>
                    <a:pt x="4118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524808" cy="6726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3493371" y="2473578"/>
            <a:ext cx="11301259" cy="5339845"/>
          </a:xfrm>
          <a:custGeom>
            <a:avLst/>
            <a:gdLst/>
            <a:ahLst/>
            <a:cxnLst/>
            <a:rect l="l" t="t" r="r" b="b"/>
            <a:pathLst>
              <a:path w="11301259" h="5339845">
                <a:moveTo>
                  <a:pt x="0" y="0"/>
                </a:moveTo>
                <a:lnTo>
                  <a:pt x="11301258" y="0"/>
                </a:lnTo>
                <a:lnTo>
                  <a:pt x="11301258" y="5339844"/>
                </a:lnTo>
                <a:lnTo>
                  <a:pt x="0" y="53398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934677" y="1421434"/>
            <a:ext cx="7982997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6499" b="1">
                <a:solidFill>
                  <a:srgbClr val="E9EBED"/>
                </a:solidFill>
                <a:latin typeface="Inter Bold"/>
                <a:ea typeface="Inter Bold"/>
                <a:cs typeface="Inter Bold"/>
                <a:sym typeface="Inter Bold"/>
              </a:rPr>
              <a:t>USER LOGIN PAGE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595016" y="3001148"/>
            <a:ext cx="5867301" cy="5893892"/>
            <a:chOff x="0" y="0"/>
            <a:chExt cx="1397300" cy="14036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97300" cy="1403632"/>
            </a:xfrm>
            <a:custGeom>
              <a:avLst/>
              <a:gdLst/>
              <a:ahLst/>
              <a:cxnLst/>
              <a:rect l="l" t="t" r="r" b="b"/>
              <a:pathLst>
                <a:path w="1397300" h="1403632">
                  <a:moveTo>
                    <a:pt x="39585" y="0"/>
                  </a:moveTo>
                  <a:lnTo>
                    <a:pt x="1357715" y="0"/>
                  </a:lnTo>
                  <a:cubicBezTo>
                    <a:pt x="1368213" y="0"/>
                    <a:pt x="1378282" y="4171"/>
                    <a:pt x="1385706" y="11594"/>
                  </a:cubicBezTo>
                  <a:cubicBezTo>
                    <a:pt x="1393129" y="19018"/>
                    <a:pt x="1397300" y="29086"/>
                    <a:pt x="1397300" y="39585"/>
                  </a:cubicBezTo>
                  <a:lnTo>
                    <a:pt x="1397300" y="1364047"/>
                  </a:lnTo>
                  <a:cubicBezTo>
                    <a:pt x="1397300" y="1374546"/>
                    <a:pt x="1393129" y="1384615"/>
                    <a:pt x="1385706" y="1392038"/>
                  </a:cubicBezTo>
                  <a:cubicBezTo>
                    <a:pt x="1378282" y="1399462"/>
                    <a:pt x="1368213" y="1403632"/>
                    <a:pt x="1357715" y="1403632"/>
                  </a:cubicBezTo>
                  <a:lnTo>
                    <a:pt x="39585" y="1403632"/>
                  </a:lnTo>
                  <a:cubicBezTo>
                    <a:pt x="29086" y="1403632"/>
                    <a:pt x="19018" y="1399462"/>
                    <a:pt x="11594" y="1392038"/>
                  </a:cubicBezTo>
                  <a:cubicBezTo>
                    <a:pt x="4171" y="1384615"/>
                    <a:pt x="0" y="1374546"/>
                    <a:pt x="0" y="1364047"/>
                  </a:cubicBezTo>
                  <a:lnTo>
                    <a:pt x="0" y="39585"/>
                  </a:lnTo>
                  <a:cubicBezTo>
                    <a:pt x="0" y="29086"/>
                    <a:pt x="4171" y="19018"/>
                    <a:pt x="11594" y="11594"/>
                  </a:cubicBezTo>
                  <a:cubicBezTo>
                    <a:pt x="19018" y="4171"/>
                    <a:pt x="29086" y="0"/>
                    <a:pt x="39585" y="0"/>
                  </a:cubicBezTo>
                  <a:close/>
                </a:path>
              </a:pathLst>
            </a:custGeom>
            <a:solidFill>
              <a:srgbClr val="26374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97300" cy="14417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6626823" y="1297609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6626823" y="1483471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6626823" y="1099942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6897118" y="3287778"/>
            <a:ext cx="2092393" cy="5146030"/>
            <a:chOff x="0" y="0"/>
            <a:chExt cx="551083" cy="1355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1083" cy="1355333"/>
            </a:xfrm>
            <a:custGeom>
              <a:avLst/>
              <a:gdLst/>
              <a:ahLst/>
              <a:cxnLst/>
              <a:rect l="l" t="t" r="r" b="b"/>
              <a:pathLst>
                <a:path w="551083" h="1355333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166631"/>
                  </a:lnTo>
                  <a:cubicBezTo>
                    <a:pt x="551083" y="1216678"/>
                    <a:pt x="531202" y="1264675"/>
                    <a:pt x="495814" y="1300064"/>
                  </a:cubicBezTo>
                  <a:cubicBezTo>
                    <a:pt x="460425" y="1335452"/>
                    <a:pt x="412428" y="1355333"/>
                    <a:pt x="362381" y="1355333"/>
                  </a:cubicBezTo>
                  <a:lnTo>
                    <a:pt x="188702" y="1355333"/>
                  </a:lnTo>
                  <a:cubicBezTo>
                    <a:pt x="84485" y="1355333"/>
                    <a:pt x="0" y="1270848"/>
                    <a:pt x="0" y="1166631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51083" cy="1393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7163818" y="2913847"/>
            <a:ext cx="2092393" cy="5893892"/>
            <a:chOff x="0" y="0"/>
            <a:chExt cx="551083" cy="15523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51083" cy="1552301"/>
            </a:xfrm>
            <a:custGeom>
              <a:avLst/>
              <a:gdLst/>
              <a:ahLst/>
              <a:cxnLst/>
              <a:rect l="l" t="t" r="r" b="b"/>
              <a:pathLst>
                <a:path w="551083" h="1552301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363599"/>
                  </a:lnTo>
                  <a:cubicBezTo>
                    <a:pt x="551083" y="1467816"/>
                    <a:pt x="466598" y="1552301"/>
                    <a:pt x="362381" y="1552301"/>
                  </a:cubicBezTo>
                  <a:lnTo>
                    <a:pt x="188702" y="1552301"/>
                  </a:lnTo>
                  <a:cubicBezTo>
                    <a:pt x="138655" y="1552301"/>
                    <a:pt x="90658" y="1532420"/>
                    <a:pt x="55269" y="1497031"/>
                  </a:cubicBezTo>
                  <a:cubicBezTo>
                    <a:pt x="19881" y="1461643"/>
                    <a:pt x="0" y="1413646"/>
                    <a:pt x="0" y="1363599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51083" cy="159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701511" y="3287778"/>
            <a:ext cx="2092393" cy="5146030"/>
            <a:chOff x="0" y="0"/>
            <a:chExt cx="551083" cy="135533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51083" cy="1355333"/>
            </a:xfrm>
            <a:custGeom>
              <a:avLst/>
              <a:gdLst/>
              <a:ahLst/>
              <a:cxnLst/>
              <a:rect l="l" t="t" r="r" b="b"/>
              <a:pathLst>
                <a:path w="551083" h="1355333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166631"/>
                  </a:lnTo>
                  <a:cubicBezTo>
                    <a:pt x="551083" y="1216678"/>
                    <a:pt x="531202" y="1264675"/>
                    <a:pt x="495814" y="1300064"/>
                  </a:cubicBezTo>
                  <a:cubicBezTo>
                    <a:pt x="460425" y="1335452"/>
                    <a:pt x="412428" y="1355333"/>
                    <a:pt x="362381" y="1355333"/>
                  </a:cubicBezTo>
                  <a:lnTo>
                    <a:pt x="188702" y="1355333"/>
                  </a:lnTo>
                  <a:cubicBezTo>
                    <a:pt x="84485" y="1355333"/>
                    <a:pt x="0" y="1270848"/>
                    <a:pt x="0" y="1166631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51083" cy="1393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968211" y="2913847"/>
            <a:ext cx="2092393" cy="5893892"/>
            <a:chOff x="0" y="0"/>
            <a:chExt cx="551083" cy="155230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51083" cy="1552301"/>
            </a:xfrm>
            <a:custGeom>
              <a:avLst/>
              <a:gdLst/>
              <a:ahLst/>
              <a:cxnLst/>
              <a:rect l="l" t="t" r="r" b="b"/>
              <a:pathLst>
                <a:path w="551083" h="1552301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363599"/>
                  </a:lnTo>
                  <a:cubicBezTo>
                    <a:pt x="551083" y="1467816"/>
                    <a:pt x="466598" y="1552301"/>
                    <a:pt x="362381" y="1552301"/>
                  </a:cubicBezTo>
                  <a:lnTo>
                    <a:pt x="188702" y="1552301"/>
                  </a:lnTo>
                  <a:cubicBezTo>
                    <a:pt x="138655" y="1552301"/>
                    <a:pt x="90658" y="1532420"/>
                    <a:pt x="55269" y="1497031"/>
                  </a:cubicBezTo>
                  <a:cubicBezTo>
                    <a:pt x="19881" y="1461643"/>
                    <a:pt x="0" y="1413646"/>
                    <a:pt x="0" y="1363599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551083" cy="159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-1497471" y="9557758"/>
            <a:ext cx="21282941" cy="1594069"/>
            <a:chOff x="0" y="0"/>
            <a:chExt cx="5605384" cy="419837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5605384" cy="419837"/>
            </a:xfrm>
            <a:custGeom>
              <a:avLst/>
              <a:gdLst/>
              <a:ahLst/>
              <a:cxnLst/>
              <a:rect l="l" t="t" r="r" b="b"/>
              <a:pathLst>
                <a:path w="5605384" h="419837">
                  <a:moveTo>
                    <a:pt x="18552" y="0"/>
                  </a:moveTo>
                  <a:lnTo>
                    <a:pt x="5586832" y="0"/>
                  </a:lnTo>
                  <a:cubicBezTo>
                    <a:pt x="5597078" y="0"/>
                    <a:pt x="5605384" y="8306"/>
                    <a:pt x="5605384" y="18552"/>
                  </a:cubicBezTo>
                  <a:lnTo>
                    <a:pt x="5605384" y="401285"/>
                  </a:lnTo>
                  <a:cubicBezTo>
                    <a:pt x="5605384" y="406206"/>
                    <a:pt x="5603429" y="410924"/>
                    <a:pt x="5599950" y="414403"/>
                  </a:cubicBezTo>
                  <a:cubicBezTo>
                    <a:pt x="5596471" y="417883"/>
                    <a:pt x="5591752" y="419837"/>
                    <a:pt x="5586832" y="419837"/>
                  </a:cubicBezTo>
                  <a:lnTo>
                    <a:pt x="18552" y="419837"/>
                  </a:lnTo>
                  <a:cubicBezTo>
                    <a:pt x="8306" y="419837"/>
                    <a:pt x="0" y="411531"/>
                    <a:pt x="0" y="401285"/>
                  </a:cubicBezTo>
                  <a:lnTo>
                    <a:pt x="0" y="18552"/>
                  </a:lnTo>
                  <a:cubicBezTo>
                    <a:pt x="0" y="8306"/>
                    <a:pt x="8306" y="0"/>
                    <a:pt x="185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5605384" cy="457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512784" y="2878202"/>
            <a:ext cx="6031764" cy="6139784"/>
            <a:chOff x="0" y="0"/>
            <a:chExt cx="1727985" cy="1758931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727985" cy="1758931"/>
            </a:xfrm>
            <a:custGeom>
              <a:avLst/>
              <a:gdLst/>
              <a:ahLst/>
              <a:cxnLst/>
              <a:rect l="l" t="t" r="r" b="b"/>
              <a:pathLst>
                <a:path w="1727985" h="1758931">
                  <a:moveTo>
                    <a:pt x="0" y="0"/>
                  </a:moveTo>
                  <a:lnTo>
                    <a:pt x="1727985" y="0"/>
                  </a:lnTo>
                  <a:lnTo>
                    <a:pt x="1727985" y="1758931"/>
                  </a:lnTo>
                  <a:lnTo>
                    <a:pt x="0" y="1758931"/>
                  </a:lnTo>
                  <a:close/>
                </a:path>
              </a:pathLst>
            </a:custGeom>
            <a:blipFill>
              <a:blip r:embed="rId2"/>
              <a:stretch>
                <a:fillRect l="-12544" r="-12544"/>
              </a:stretch>
            </a:blipFill>
          </p:spPr>
        </p:sp>
      </p:grpSp>
      <p:grpSp>
        <p:nvGrpSpPr>
          <p:cNvPr id="28" name="Group 28"/>
          <p:cNvGrpSpPr/>
          <p:nvPr/>
        </p:nvGrpSpPr>
        <p:grpSpPr>
          <a:xfrm>
            <a:off x="9840248" y="5143500"/>
            <a:ext cx="1250713" cy="1250713"/>
            <a:chOff x="0" y="0"/>
            <a:chExt cx="812800" cy="812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1" name="TextBox 31"/>
          <p:cNvSpPr txBox="1"/>
          <p:nvPr/>
        </p:nvSpPr>
        <p:spPr>
          <a:xfrm>
            <a:off x="2150457" y="3612700"/>
            <a:ext cx="7433516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CERTIFICATE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2340181" y="5226681"/>
            <a:ext cx="6703292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reward for completing cybersecurity quizzes successfully.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Encourages learners to stay motivated and finish the course.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88798" y="-247883"/>
            <a:ext cx="8017865" cy="10782766"/>
            <a:chOff x="0" y="0"/>
            <a:chExt cx="2398142" cy="322512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98142" cy="3225124"/>
            </a:xfrm>
            <a:custGeom>
              <a:avLst/>
              <a:gdLst/>
              <a:ahLst/>
              <a:cxnLst/>
              <a:rect l="l" t="t" r="r" b="b"/>
              <a:pathLst>
                <a:path w="2398142" h="3225124">
                  <a:moveTo>
                    <a:pt x="38623" y="0"/>
                  </a:moveTo>
                  <a:lnTo>
                    <a:pt x="2359519" y="0"/>
                  </a:lnTo>
                  <a:cubicBezTo>
                    <a:pt x="2369763" y="0"/>
                    <a:pt x="2379587" y="4069"/>
                    <a:pt x="2386830" y="11313"/>
                  </a:cubicBezTo>
                  <a:cubicBezTo>
                    <a:pt x="2394073" y="18556"/>
                    <a:pt x="2398142" y="28380"/>
                    <a:pt x="2398142" y="38623"/>
                  </a:cubicBezTo>
                  <a:lnTo>
                    <a:pt x="2398142" y="3186500"/>
                  </a:lnTo>
                  <a:cubicBezTo>
                    <a:pt x="2398142" y="3196744"/>
                    <a:pt x="2394073" y="3206568"/>
                    <a:pt x="2386830" y="3213811"/>
                  </a:cubicBezTo>
                  <a:cubicBezTo>
                    <a:pt x="2379587" y="3221055"/>
                    <a:pt x="2369763" y="3225124"/>
                    <a:pt x="2359519" y="3225124"/>
                  </a:cubicBezTo>
                  <a:lnTo>
                    <a:pt x="38623" y="3225124"/>
                  </a:lnTo>
                  <a:cubicBezTo>
                    <a:pt x="28380" y="3225124"/>
                    <a:pt x="18556" y="3221055"/>
                    <a:pt x="11313" y="3213811"/>
                  </a:cubicBezTo>
                  <a:cubicBezTo>
                    <a:pt x="4069" y="3206568"/>
                    <a:pt x="0" y="3196744"/>
                    <a:pt x="0" y="3186500"/>
                  </a:cubicBezTo>
                  <a:lnTo>
                    <a:pt x="0" y="38623"/>
                  </a:lnTo>
                  <a:cubicBezTo>
                    <a:pt x="0" y="28380"/>
                    <a:pt x="4069" y="18556"/>
                    <a:pt x="11313" y="11313"/>
                  </a:cubicBezTo>
                  <a:cubicBezTo>
                    <a:pt x="18556" y="4069"/>
                    <a:pt x="28380" y="0"/>
                    <a:pt x="38623" y="0"/>
                  </a:cubicBezTo>
                  <a:close/>
                </a:path>
              </a:pathLst>
            </a:custGeom>
            <a:solidFill>
              <a:srgbClr val="26374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398142" cy="32632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51159" y="2525393"/>
            <a:ext cx="4038227" cy="6060703"/>
            <a:chOff x="0" y="0"/>
            <a:chExt cx="591140" cy="88720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91140" cy="887202"/>
            </a:xfrm>
            <a:custGeom>
              <a:avLst/>
              <a:gdLst/>
              <a:ahLst/>
              <a:cxnLst/>
              <a:rect l="l" t="t" r="r" b="b"/>
              <a:pathLst>
                <a:path w="591140" h="887202">
                  <a:moveTo>
                    <a:pt x="76686" y="0"/>
                  </a:moveTo>
                  <a:lnTo>
                    <a:pt x="514453" y="0"/>
                  </a:lnTo>
                  <a:cubicBezTo>
                    <a:pt x="534792" y="0"/>
                    <a:pt x="554297" y="8079"/>
                    <a:pt x="568679" y="22461"/>
                  </a:cubicBezTo>
                  <a:cubicBezTo>
                    <a:pt x="583060" y="36842"/>
                    <a:pt x="591140" y="56348"/>
                    <a:pt x="591140" y="76686"/>
                  </a:cubicBezTo>
                  <a:lnTo>
                    <a:pt x="591140" y="810515"/>
                  </a:lnTo>
                  <a:cubicBezTo>
                    <a:pt x="591140" y="830854"/>
                    <a:pt x="583060" y="850359"/>
                    <a:pt x="568679" y="864741"/>
                  </a:cubicBezTo>
                  <a:cubicBezTo>
                    <a:pt x="554297" y="879122"/>
                    <a:pt x="534792" y="887202"/>
                    <a:pt x="514453" y="887202"/>
                  </a:cubicBezTo>
                  <a:lnTo>
                    <a:pt x="76686" y="887202"/>
                  </a:lnTo>
                  <a:cubicBezTo>
                    <a:pt x="56348" y="887202"/>
                    <a:pt x="36842" y="879122"/>
                    <a:pt x="22461" y="864741"/>
                  </a:cubicBezTo>
                  <a:cubicBezTo>
                    <a:pt x="8079" y="850359"/>
                    <a:pt x="0" y="830854"/>
                    <a:pt x="0" y="810515"/>
                  </a:cubicBezTo>
                  <a:lnTo>
                    <a:pt x="0" y="76686"/>
                  </a:lnTo>
                  <a:cubicBezTo>
                    <a:pt x="0" y="56348"/>
                    <a:pt x="8079" y="36842"/>
                    <a:pt x="22461" y="22461"/>
                  </a:cubicBezTo>
                  <a:cubicBezTo>
                    <a:pt x="36842" y="8079"/>
                    <a:pt x="56348" y="0"/>
                    <a:pt x="76686" y="0"/>
                  </a:cubicBezTo>
                  <a:close/>
                </a:path>
              </a:pathLst>
            </a:custGeom>
            <a:blipFill>
              <a:blip r:embed="rId2"/>
              <a:stretch>
                <a:fillRect l="-50184" r="-50184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5735263" y="2582543"/>
            <a:ext cx="2888962" cy="3504084"/>
            <a:chOff x="0" y="0"/>
            <a:chExt cx="422903" cy="51294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2903" cy="512949"/>
            </a:xfrm>
            <a:custGeom>
              <a:avLst/>
              <a:gdLst/>
              <a:ahLst/>
              <a:cxnLst/>
              <a:rect l="l" t="t" r="r" b="b"/>
              <a:pathLst>
                <a:path w="422903" h="512949">
                  <a:moveTo>
                    <a:pt x="107193" y="0"/>
                  </a:moveTo>
                  <a:lnTo>
                    <a:pt x="315710" y="0"/>
                  </a:lnTo>
                  <a:cubicBezTo>
                    <a:pt x="374911" y="0"/>
                    <a:pt x="422903" y="47992"/>
                    <a:pt x="422903" y="107193"/>
                  </a:cubicBezTo>
                  <a:lnTo>
                    <a:pt x="422903" y="405756"/>
                  </a:lnTo>
                  <a:cubicBezTo>
                    <a:pt x="422903" y="464957"/>
                    <a:pt x="374911" y="512949"/>
                    <a:pt x="315710" y="512949"/>
                  </a:cubicBezTo>
                  <a:lnTo>
                    <a:pt x="107193" y="512949"/>
                  </a:lnTo>
                  <a:cubicBezTo>
                    <a:pt x="78764" y="512949"/>
                    <a:pt x="51499" y="501655"/>
                    <a:pt x="31396" y="481553"/>
                  </a:cubicBezTo>
                  <a:cubicBezTo>
                    <a:pt x="11294" y="461450"/>
                    <a:pt x="0" y="434185"/>
                    <a:pt x="0" y="405756"/>
                  </a:cubicBezTo>
                  <a:lnTo>
                    <a:pt x="0" y="107193"/>
                  </a:lnTo>
                  <a:cubicBezTo>
                    <a:pt x="0" y="47992"/>
                    <a:pt x="47992" y="0"/>
                    <a:pt x="107193" y="0"/>
                  </a:cubicBezTo>
                  <a:close/>
                </a:path>
              </a:pathLst>
            </a:custGeom>
            <a:blipFill>
              <a:blip r:embed="rId3"/>
              <a:stretch>
                <a:fillRect l="-10646" r="-10646"/>
              </a:stretch>
            </a:blipFill>
          </p:spPr>
        </p:sp>
      </p:grpSp>
      <p:grpSp>
        <p:nvGrpSpPr>
          <p:cNvPr id="9" name="Group 9"/>
          <p:cNvGrpSpPr/>
          <p:nvPr/>
        </p:nvGrpSpPr>
        <p:grpSpPr>
          <a:xfrm>
            <a:off x="5735263" y="6265915"/>
            <a:ext cx="2888962" cy="2320181"/>
            <a:chOff x="0" y="0"/>
            <a:chExt cx="864088" cy="69396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64088" cy="693966"/>
            </a:xfrm>
            <a:custGeom>
              <a:avLst/>
              <a:gdLst/>
              <a:ahLst/>
              <a:cxnLst/>
              <a:rect l="l" t="t" r="r" b="b"/>
              <a:pathLst>
                <a:path w="864088" h="693966">
                  <a:moveTo>
                    <a:pt x="107193" y="0"/>
                  </a:moveTo>
                  <a:lnTo>
                    <a:pt x="756895" y="0"/>
                  </a:lnTo>
                  <a:cubicBezTo>
                    <a:pt x="816096" y="0"/>
                    <a:pt x="864088" y="47992"/>
                    <a:pt x="864088" y="107193"/>
                  </a:cubicBezTo>
                  <a:lnTo>
                    <a:pt x="864088" y="586773"/>
                  </a:lnTo>
                  <a:cubicBezTo>
                    <a:pt x="864088" y="645974"/>
                    <a:pt x="816096" y="693966"/>
                    <a:pt x="756895" y="693966"/>
                  </a:cubicBezTo>
                  <a:lnTo>
                    <a:pt x="107193" y="693966"/>
                  </a:lnTo>
                  <a:cubicBezTo>
                    <a:pt x="78764" y="693966"/>
                    <a:pt x="51499" y="682672"/>
                    <a:pt x="31396" y="662570"/>
                  </a:cubicBezTo>
                  <a:cubicBezTo>
                    <a:pt x="11294" y="642467"/>
                    <a:pt x="0" y="615202"/>
                    <a:pt x="0" y="586773"/>
                  </a:cubicBezTo>
                  <a:lnTo>
                    <a:pt x="0" y="107193"/>
                  </a:lnTo>
                  <a:cubicBezTo>
                    <a:pt x="0" y="47992"/>
                    <a:pt x="47992" y="0"/>
                    <a:pt x="107193" y="0"/>
                  </a:cubicBezTo>
                  <a:close/>
                </a:path>
              </a:pathLst>
            </a:custGeom>
            <a:solidFill>
              <a:srgbClr val="3C586D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864088" cy="73206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AutoShape 12"/>
          <p:cNvSpPr/>
          <p:nvPr/>
        </p:nvSpPr>
        <p:spPr>
          <a:xfrm>
            <a:off x="16626823" y="1297609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>
            <a:off x="16626823" y="1483471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16626823" y="1099942"/>
            <a:ext cx="632477" cy="0"/>
          </a:xfrm>
          <a:prstGeom prst="line">
            <a:avLst/>
          </a:prstGeom>
          <a:ln w="38100" cap="flat">
            <a:solidFill>
              <a:srgbClr val="3C586D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479526" y="2715893"/>
            <a:ext cx="7433516" cy="167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CHATBOT &amp; KEYWORDS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036652" y="5423637"/>
            <a:ext cx="5671898" cy="4785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69"/>
              </a:lnSpc>
            </a:pPr>
            <a:endParaRPr/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Password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Suggests tips for strong passwords (length, mix of characters, avoid reuse).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Warns about common mistakes (using birthdates, names, “123456”).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Phishing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Explains how fake emails/websites trick users.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Gives tips to identify phishing: suspicious links, urgent messages, spelling errors.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Malware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Defines malware (viruses, ransomware, spyware).</a:t>
            </a:r>
          </a:p>
          <a:p>
            <a:pPr marL="365362" lvl="1" indent="-182681" algn="l">
              <a:lnSpc>
                <a:spcPts val="2369"/>
              </a:lnSpc>
              <a:buFont typeface="Arial"/>
              <a:buChar char="•"/>
            </a:pPr>
            <a:r>
              <a:rPr lang="en-US" sz="169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Shares prevention tips (antivirus, updates, avoid unknown downloads).</a:t>
            </a:r>
          </a:p>
          <a:p>
            <a:pPr algn="l">
              <a:lnSpc>
                <a:spcPts val="2369"/>
              </a:lnSpc>
            </a:pPr>
            <a:endParaRPr lang="en-US" sz="1692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498576" y="5039462"/>
            <a:ext cx="5572596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3C586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Example Keywords &amp; Responses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36793" y="6503668"/>
            <a:ext cx="2485902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E9EBED"/>
                </a:solidFill>
                <a:latin typeface="Poppins"/>
                <a:ea typeface="Poppins"/>
                <a:cs typeface="Poppins"/>
                <a:sym typeface="Poppins"/>
              </a:rPr>
              <a:t>Cybersecurity is much more than an IT topic — it’s a business survival essential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626823" y="1297609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6626823" y="1483471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6626823" y="1099942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 rot="5400000">
            <a:off x="-1063693" y="7861462"/>
            <a:ext cx="3367739" cy="3062495"/>
            <a:chOff x="0" y="0"/>
            <a:chExt cx="886976" cy="8065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86976" cy="806583"/>
            </a:xfrm>
            <a:custGeom>
              <a:avLst/>
              <a:gdLst/>
              <a:ahLst/>
              <a:cxnLst/>
              <a:rect l="l" t="t" r="r" b="b"/>
              <a:pathLst>
                <a:path w="886976" h="806583">
                  <a:moveTo>
                    <a:pt x="117241" y="0"/>
                  </a:moveTo>
                  <a:lnTo>
                    <a:pt x="769735" y="0"/>
                  </a:lnTo>
                  <a:cubicBezTo>
                    <a:pt x="800829" y="0"/>
                    <a:pt x="830650" y="12352"/>
                    <a:pt x="852637" y="34339"/>
                  </a:cubicBezTo>
                  <a:cubicBezTo>
                    <a:pt x="874624" y="56326"/>
                    <a:pt x="886976" y="86147"/>
                    <a:pt x="886976" y="117241"/>
                  </a:cubicBezTo>
                  <a:lnTo>
                    <a:pt x="886976" y="689342"/>
                  </a:lnTo>
                  <a:cubicBezTo>
                    <a:pt x="886976" y="754092"/>
                    <a:pt x="834486" y="806583"/>
                    <a:pt x="769735" y="806583"/>
                  </a:cubicBezTo>
                  <a:lnTo>
                    <a:pt x="117241" y="806583"/>
                  </a:lnTo>
                  <a:cubicBezTo>
                    <a:pt x="52491" y="806583"/>
                    <a:pt x="0" y="754092"/>
                    <a:pt x="0" y="689342"/>
                  </a:cubicBezTo>
                  <a:lnTo>
                    <a:pt x="0" y="117241"/>
                  </a:lnTo>
                  <a:cubicBezTo>
                    <a:pt x="0" y="52491"/>
                    <a:pt x="52491" y="0"/>
                    <a:pt x="11724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86976" cy="8446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942843" y="3196731"/>
            <a:ext cx="3051719" cy="4664731"/>
            <a:chOff x="0" y="0"/>
            <a:chExt cx="803745" cy="122857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03745" cy="1228571"/>
            </a:xfrm>
            <a:custGeom>
              <a:avLst/>
              <a:gdLst/>
              <a:ahLst/>
              <a:cxnLst/>
              <a:rect l="l" t="t" r="r" b="b"/>
              <a:pathLst>
                <a:path w="803745" h="1228571">
                  <a:moveTo>
                    <a:pt x="129382" y="0"/>
                  </a:moveTo>
                  <a:lnTo>
                    <a:pt x="674363" y="0"/>
                  </a:lnTo>
                  <a:cubicBezTo>
                    <a:pt x="745819" y="0"/>
                    <a:pt x="803745" y="57926"/>
                    <a:pt x="803745" y="129382"/>
                  </a:cubicBezTo>
                  <a:lnTo>
                    <a:pt x="803745" y="1099189"/>
                  </a:lnTo>
                  <a:cubicBezTo>
                    <a:pt x="803745" y="1170645"/>
                    <a:pt x="745819" y="1228571"/>
                    <a:pt x="674363" y="1228571"/>
                  </a:cubicBezTo>
                  <a:lnTo>
                    <a:pt x="129382" y="1228571"/>
                  </a:lnTo>
                  <a:cubicBezTo>
                    <a:pt x="57926" y="1228571"/>
                    <a:pt x="0" y="1170645"/>
                    <a:pt x="0" y="1099189"/>
                  </a:cubicBezTo>
                  <a:lnTo>
                    <a:pt x="0" y="129382"/>
                  </a:lnTo>
                  <a:cubicBezTo>
                    <a:pt x="0" y="57926"/>
                    <a:pt x="57926" y="0"/>
                    <a:pt x="1293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03745" cy="12666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583740" y="3581556"/>
            <a:ext cx="7222335" cy="3895080"/>
            <a:chOff x="0" y="0"/>
            <a:chExt cx="150711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507110" cy="812800"/>
            </a:xfrm>
            <a:custGeom>
              <a:avLst/>
              <a:gdLst/>
              <a:ahLst/>
              <a:cxnLst/>
              <a:rect l="l" t="t" r="r" b="b"/>
              <a:pathLst>
                <a:path w="1507110" h="812800">
                  <a:moveTo>
                    <a:pt x="24655" y="0"/>
                  </a:moveTo>
                  <a:lnTo>
                    <a:pt x="1482455" y="0"/>
                  </a:lnTo>
                  <a:cubicBezTo>
                    <a:pt x="1496072" y="0"/>
                    <a:pt x="1507110" y="11038"/>
                    <a:pt x="1507110" y="24655"/>
                  </a:cubicBezTo>
                  <a:lnTo>
                    <a:pt x="1507110" y="788145"/>
                  </a:lnTo>
                  <a:cubicBezTo>
                    <a:pt x="1507110" y="801762"/>
                    <a:pt x="1496072" y="812800"/>
                    <a:pt x="1482455" y="812800"/>
                  </a:cubicBezTo>
                  <a:lnTo>
                    <a:pt x="24655" y="812800"/>
                  </a:lnTo>
                  <a:cubicBezTo>
                    <a:pt x="11038" y="812800"/>
                    <a:pt x="0" y="801762"/>
                    <a:pt x="0" y="788145"/>
                  </a:cubicBezTo>
                  <a:lnTo>
                    <a:pt x="0" y="24655"/>
                  </a:lnTo>
                  <a:cubicBezTo>
                    <a:pt x="0" y="11038"/>
                    <a:pt x="11038" y="0"/>
                    <a:pt x="24655" y="0"/>
                  </a:cubicBezTo>
                  <a:close/>
                </a:path>
              </a:pathLst>
            </a:custGeom>
            <a:blipFill>
              <a:blip r:embed="rId2"/>
              <a:stretch>
                <a:fillRect l="-6178" r="-6178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2395163" y="3193246"/>
            <a:ext cx="7433516" cy="249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DATA VISUALIZATION MODEL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69422" y="5634821"/>
            <a:ext cx="4863624" cy="776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54"/>
              </a:lnSpc>
            </a:pPr>
            <a:r>
              <a:rPr lang="en-US" sz="2181" b="1">
                <a:solidFill>
                  <a:srgbClr val="ACCAE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 transforms learning into measurable growth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515936" y="6586699"/>
            <a:ext cx="6703292" cy="248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 visualization helps track, measure, and improve cybersecurity learning.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Converts quiz results and user activity into clear charts and insights.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Makes it easier for learners (and admins) to understand progress.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0"/>
            <a:ext cx="17566674" cy="10680117"/>
            <a:chOff x="0" y="0"/>
            <a:chExt cx="4626614" cy="281287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26614" cy="2812870"/>
            </a:xfrm>
            <a:custGeom>
              <a:avLst/>
              <a:gdLst/>
              <a:ahLst/>
              <a:cxnLst/>
              <a:rect l="l" t="t" r="r" b="b"/>
              <a:pathLst>
                <a:path w="4626614" h="2812870">
                  <a:moveTo>
                    <a:pt x="0" y="0"/>
                  </a:moveTo>
                  <a:lnTo>
                    <a:pt x="4626614" y="0"/>
                  </a:lnTo>
                  <a:lnTo>
                    <a:pt x="4626614" y="2812870"/>
                  </a:lnTo>
                  <a:lnTo>
                    <a:pt x="0" y="2812870"/>
                  </a:lnTo>
                  <a:close/>
                </a:path>
              </a:pathLst>
            </a:custGeom>
            <a:gradFill rotWithShape="1">
              <a:gsLst>
                <a:gs pos="0">
                  <a:srgbClr val="283E51">
                    <a:alpha val="0"/>
                  </a:srgbClr>
                </a:gs>
                <a:gs pos="33333">
                  <a:srgbClr val="283E51">
                    <a:alpha val="75500"/>
                  </a:srgbClr>
                </a:gs>
                <a:gs pos="66667">
                  <a:srgbClr val="283E51">
                    <a:alpha val="100000"/>
                  </a:srgbClr>
                </a:gs>
                <a:gs pos="100000">
                  <a:srgbClr val="12273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626614" cy="28509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519881" y="3007153"/>
            <a:ext cx="4691794" cy="469179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888395" y="3045253"/>
            <a:ext cx="2674155" cy="2674155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AE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609208" y="6182504"/>
            <a:ext cx="1478343" cy="147834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AE4">
                <a:alpha val="49804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32337" y="8893175"/>
            <a:ext cx="353245" cy="35324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8" name="AutoShape 18"/>
          <p:cNvSpPr/>
          <p:nvPr/>
        </p:nvSpPr>
        <p:spPr>
          <a:xfrm>
            <a:off x="16626823" y="1297609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6626823" y="1483471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16626823" y="1099942"/>
            <a:ext cx="632477" cy="0"/>
          </a:xfrm>
          <a:prstGeom prst="line">
            <a:avLst/>
          </a:prstGeom>
          <a:ln w="38100" cap="flat">
            <a:solidFill>
              <a:srgbClr val="CBE5FA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/>
          <p:cNvSpPr txBox="1"/>
          <p:nvPr/>
        </p:nvSpPr>
        <p:spPr>
          <a:xfrm>
            <a:off x="4286093" y="3566803"/>
            <a:ext cx="11818095" cy="2307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70"/>
              </a:lnSpc>
            </a:pPr>
            <a:r>
              <a:rPr lang="en-US" sz="13407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3545193" y="5752007"/>
            <a:ext cx="12549470" cy="104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585"/>
              </a:lnSpc>
            </a:pPr>
            <a:r>
              <a:rPr lang="en-US" sz="6132" b="1">
                <a:solidFill>
                  <a:srgbClr val="CBE5FA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FOR YOUR NICE ATTENTION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5985854" y="8781148"/>
            <a:ext cx="1273446" cy="477152"/>
            <a:chOff x="0" y="0"/>
            <a:chExt cx="1084619" cy="4064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84619" cy="406400"/>
            </a:xfrm>
            <a:custGeom>
              <a:avLst/>
              <a:gdLst/>
              <a:ahLst/>
              <a:cxnLst/>
              <a:rect l="l" t="t" r="r" b="b"/>
              <a:pathLst>
                <a:path w="1084619" h="406400">
                  <a:moveTo>
                    <a:pt x="881419" y="0"/>
                  </a:moveTo>
                  <a:cubicBezTo>
                    <a:pt x="993644" y="0"/>
                    <a:pt x="1084619" y="90976"/>
                    <a:pt x="1084619" y="203200"/>
                  </a:cubicBezTo>
                  <a:cubicBezTo>
                    <a:pt x="1084619" y="315424"/>
                    <a:pt x="993644" y="406400"/>
                    <a:pt x="88141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38100"/>
              <a:ext cx="108461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16055598" y="8866465"/>
            <a:ext cx="1133958" cy="277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92"/>
              </a:lnSpc>
            </a:pPr>
            <a:r>
              <a:rPr lang="en-US" sz="1637" b="1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Page 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397</Words>
  <Application>Microsoft Office PowerPoint</Application>
  <PresentationFormat>Custom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Calibri</vt:lpstr>
      <vt:lpstr>Arial</vt:lpstr>
      <vt:lpstr>Poppins Semi-Bold</vt:lpstr>
      <vt:lpstr>Montserrat Semi-Bold</vt:lpstr>
      <vt:lpstr>Canva Sans Bold</vt:lpstr>
      <vt:lpstr>Inter Bold</vt:lpstr>
      <vt:lpstr>Canva Sans</vt:lpstr>
      <vt:lpstr>Poppins 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 Deck</dc:title>
  <dc:creator>AATREYEE SEN</dc:creator>
  <cp:lastModifiedBy>Aatreyee Sen</cp:lastModifiedBy>
  <cp:revision>3</cp:revision>
  <dcterms:created xsi:type="dcterms:W3CDTF">2006-08-16T00:00:00Z</dcterms:created>
  <dcterms:modified xsi:type="dcterms:W3CDTF">2025-09-15T17:59:06Z</dcterms:modified>
  <dc:identifier>DAGzEGSnkew</dc:identifier>
</cp:coreProperties>
</file>

<file path=docProps/thumbnail.jpeg>
</file>